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8" r:id="rId11"/>
    <p:sldId id="262" r:id="rId12"/>
    <p:sldId id="263" r:id="rId13"/>
    <p:sldId id="270" r:id="rId14"/>
    <p:sldId id="269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D0AB-5EA8-43FC-8259-EC7B3BF9B327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4DCC9-F8E6-4C79-8060-562B6D2D53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6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6F0578-933A-0532-F59E-B49B563A0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C7E68F-2AB4-A33B-D44C-0FA5E28CF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4F1F87-BC8C-687E-0036-26A1B259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B4DBC12-1452-6AE9-4F07-3F950878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3444DA-8F7A-0D5F-9E9C-586EE9AF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388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210074-763A-69F9-955F-82F62FD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318B2CA-F47D-6585-8045-18973DC93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4FFA7F0-3722-AEC1-E4E4-85885B6B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315079-BCD4-B6A5-9589-46A15F97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0C0727-B10D-F5D7-46C7-717B5EE6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2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544F74B-E466-F261-FA6F-A4DE49537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9C96886-4D85-BBD4-DCAB-5715FF0CF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F4A1F04-E4E2-5322-4CD5-35E7ACF4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C89B4AA-8133-76B3-77A4-99CA16E8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C5827D8-294D-AE8D-21D2-F73BC0B4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15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39AEE4-16BC-573F-8A6B-D65A0B98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F974DD-F8AA-4002-4EDB-1E1BD4B4A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BC89D4-F68B-801B-F020-BE809C69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7DD59D8-F51B-658C-3788-7C9BA503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C4A389-F0C3-9ED8-8413-86F53443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45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E2535E-58CE-6A86-B835-3F5693D7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3E9D3EB-7EFD-6AC3-FB2F-A17CB294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F6D958C-ED8F-82BC-0195-1813FBCF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6E6D25-87F8-B9A4-69B2-43F1F6BC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56C777E-383B-6477-40A4-D8737B46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788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BDF454-8EFE-5C8E-000E-A48DDE68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7454B7-8BD1-05F9-B206-942510EB9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DF88C52-CEFE-7E08-4FC0-75225BCB1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B722203-74C7-2465-0DF5-98E5800C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5D6C9B8-817B-C960-F567-9EBB44C2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3B25944-7AA5-58E0-F22F-DC2E54EE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574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0FE6B3-0152-8DD9-B26C-053212FE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A4FD7A7-6DA1-DC61-ACB3-17B8638A5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378E60B-D65A-DE3C-4240-8DC55B30B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773F166-2678-306B-B874-F9ABFC7F0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2E43C4D-FA0F-1E93-778D-9A88434C5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6F781ED-2867-3104-F8D6-861A6951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9272F09-124C-105E-75B4-5AA5AC17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E776CEF-FED4-6E98-480A-0A8C56A0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0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72D7AD-1BC2-6602-C65B-73EB12BB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CC5F97-FB24-0EB6-D2D3-E420DF2F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7B5F587-6A9B-14F1-1C56-29A638E0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0864B0-5883-98BB-6AFF-C3FB600B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98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303F633-8769-57D4-EA35-9360B93A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8B4236-5D2B-5CB1-B721-033D0CD0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C90B23B-FF78-5F34-5CA9-BABB504C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762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60B327-4A18-BEE7-EBCE-D68F9E33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CE30AD-2791-DE5B-6451-FFE3954C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56E7A73-809B-F998-E654-840CFCCB7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4CE6BE4-EBDF-BB39-9318-ED00B404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00C9400-EADD-3D13-03BC-BDD1EEA8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36B01F6-B373-DC85-F4BC-C13C7439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615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676922-CAFE-799F-0C71-11A31FB0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2C5E356-818F-FB63-DFB4-C6C04AC6D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D6D938-6FFB-53BB-8C7C-C8D664888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6E10249-996E-ABAA-5CC6-238A2DD9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0C032A-5C53-7BB6-CF78-8A7E77E6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0191C1-5EA1-61FE-9085-ECA9CB70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947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4DB9540-CCED-3DE9-CD82-A7FACFCB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6544007-86D5-90BF-C1F4-3FF6B25E0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9873A-EFEF-81F3-8FE6-6E263A0C4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9CEC7-D16F-4AEC-A5DD-E2DFE64B9155}" type="datetimeFigureOut">
              <a:rPr lang="tr-TR" smtClean="0"/>
              <a:t>20.08.2022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A68D17B-D0C2-BE76-8709-2F825FCAD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51E117-133B-BFE5-7125-4E08E124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A8FCC-5F29-4C74-BB4E-5F7F84DDDC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856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CB77C2-0415-A32F-F637-919C5557D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616D41C-E4B4-C2D3-BE09-16F597650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56D14F-3AE8-76C8-6F44-3569C42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0"/>
            <a:ext cx="12215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4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B14635-9FB8-BB9B-C0A2-9F6FFC12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b="1" dirty="0"/>
              <a:t>BİLDİRİMLER</a:t>
            </a:r>
            <a:endParaRPr lang="en-US" sz="4000" b="1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9228644-656A-CA1F-BF24-D961F7C1A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3677608" y="894080"/>
            <a:ext cx="3258959" cy="5570540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35695AE-62E8-5363-1949-DCE611E8A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7911980" y="889000"/>
            <a:ext cx="3258958" cy="55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45AF75B-9BDA-7989-6A8B-14A9D2C2E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/>
          <a:stretch/>
        </p:blipFill>
        <p:spPr>
          <a:xfrm>
            <a:off x="2328503" y="484094"/>
            <a:ext cx="2865819" cy="5094791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D53E8492-AC6E-295A-E6AC-B3ED4F7D8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"/>
          <a:stretch/>
        </p:blipFill>
        <p:spPr>
          <a:xfrm>
            <a:off x="7337500" y="484094"/>
            <a:ext cx="3008442" cy="50947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59A91B9-538C-DF09-8096-A1A22438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7997"/>
            <a:ext cx="8341360" cy="869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3500" b="1" dirty="0"/>
              <a:t>ARKADAŞLIK İSTEĞİ 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25623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43649AC4-4D77-B031-B2E3-FC417E3C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91" y="1744175"/>
            <a:ext cx="2958285" cy="3096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tr-TR" sz="3400" b="1" dirty="0"/>
              <a:t>ARKADAŞ PROFİLİ GÖRÜNTÜLEME</a:t>
            </a:r>
            <a:endParaRPr lang="en-US" sz="3400" b="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DCF9B33B-EFAE-019B-6CCD-CB46A6B70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5971"/>
          <a:stretch/>
        </p:blipFill>
        <p:spPr>
          <a:xfrm>
            <a:off x="9040155" y="1080429"/>
            <a:ext cx="2414833" cy="4839166"/>
          </a:xfrm>
          <a:prstGeom prst="rect">
            <a:avLst/>
          </a:prstGeo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78E53BA5-4CB0-6003-0E68-78C3008CD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b="5323"/>
          <a:stretch/>
        </p:blipFill>
        <p:spPr>
          <a:xfrm>
            <a:off x="3507467" y="1058450"/>
            <a:ext cx="2405443" cy="4839165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3209F86-CCFB-8DF4-E211-AA0283C730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6196"/>
          <a:stretch/>
        </p:blipFill>
        <p:spPr>
          <a:xfrm>
            <a:off x="6243878" y="1080429"/>
            <a:ext cx="2414835" cy="482553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BAB1778-1379-AD0B-435E-10A9D3AD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4" y="393380"/>
            <a:ext cx="3640394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600" b="1" dirty="0"/>
              <a:t>PROFİL SAYFASI</a:t>
            </a:r>
            <a:endParaRPr lang="en-US" sz="3600" b="1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F49A96-F7E3-F254-6865-C22577EDD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5902"/>
          <a:stretch/>
        </p:blipFill>
        <p:spPr>
          <a:xfrm>
            <a:off x="8363864" y="724135"/>
            <a:ext cx="2873170" cy="5676665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90683FB-E25E-CED1-7622-BAEA95428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5324"/>
          <a:stretch/>
        </p:blipFill>
        <p:spPr>
          <a:xfrm>
            <a:off x="4659414" y="724134"/>
            <a:ext cx="2873171" cy="567666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B14635-9FB8-BB9B-C0A2-9F6FFC12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8352" y="2651121"/>
            <a:ext cx="4385187" cy="1743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PROFİLİ DÜZENLEME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 descr="metin, köpek, elektronik eşyalar, vitrin içeren bir resim&#10;&#10;Açıklama otomatik olarak oluşturuldu">
            <a:extLst>
              <a:ext uri="{FF2B5EF4-FFF2-40B4-BE49-F238E27FC236}">
                <a16:creationId xmlns:a16="http://schemas.microsoft.com/office/drawing/2014/main" id="{CF5912BD-24D8-8D3B-AA2C-0F24C16AD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 b="5293"/>
          <a:stretch/>
        </p:blipFill>
        <p:spPr>
          <a:xfrm>
            <a:off x="9152593" y="689436"/>
            <a:ext cx="2946527" cy="5625045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DB38B17B-C832-87D3-D396-EF2B7175D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5736"/>
          <a:stretch/>
        </p:blipFill>
        <p:spPr>
          <a:xfrm>
            <a:off x="3022133" y="698178"/>
            <a:ext cx="2905298" cy="5633238"/>
          </a:xfrm>
          <a:prstGeom prst="rect">
            <a:avLst/>
          </a:prstGeom>
        </p:spPr>
      </p:pic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B8F9314-2EAE-148C-0A9D-3F72D0738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b="5947"/>
          <a:stretch/>
        </p:blipFill>
        <p:spPr>
          <a:xfrm>
            <a:off x="6087363" y="689436"/>
            <a:ext cx="2905298" cy="56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A002A52-8E32-3EDD-25E9-DA0495B76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71" y="0"/>
            <a:ext cx="4351338" cy="4351338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1CB88B0-3363-B898-A1DB-BC26BC2B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805680"/>
            <a:ext cx="10515600" cy="72548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3100" noProof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ActWithy</a:t>
            </a:r>
            <a:r>
              <a:rPr lang="tr-TR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insanların gündelik işlerini ve etkinliklerini not tutarak düzenli bir yaşama kavuşmalarını, ayrıca arkadaşlarını da bu etkinlik planlarına dahil ederek sosyalleşmelerini sağlayan bir uygulamadır.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840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C7E7025-2A42-6E5B-CD5B-A3A8C764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UYGULAMA ARAYÜZÜ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230F460-0C46-5E9C-924E-317CCB4F1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 b="6063"/>
          <a:stretch/>
        </p:blipFill>
        <p:spPr>
          <a:xfrm>
            <a:off x="7319644" y="578738"/>
            <a:ext cx="2860863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1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E25A1E-0AA2-1E2F-7440-F522F6D1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600" b="1" dirty="0"/>
              <a:t>GİRİŞ VE KAYIT EKRANLARI</a:t>
            </a:r>
            <a:endParaRPr lang="en-US" sz="3600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7BC27C4-C3B1-A402-FB02-C528B572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6963"/>
          <a:stretch/>
        </p:blipFill>
        <p:spPr>
          <a:xfrm>
            <a:off x="3008587" y="1708522"/>
            <a:ext cx="2298501" cy="5107782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B66651D-6FD4-2BCA-897A-9E802C5D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 b="6998"/>
          <a:stretch/>
        </p:blipFill>
        <p:spPr>
          <a:xfrm>
            <a:off x="7282344" y="1708523"/>
            <a:ext cx="2317264" cy="514947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5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50D483-EA5C-1944-3D3F-8D849784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37" y="5258269"/>
            <a:ext cx="10408623" cy="9128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3600" dirty="0"/>
              <a:t>      </a:t>
            </a:r>
            <a:r>
              <a:rPr lang="tr-TR" sz="3600" dirty="0" err="1"/>
              <a:t>Drawer</a:t>
            </a:r>
            <a:r>
              <a:rPr lang="tr-TR" sz="3600" dirty="0"/>
              <a:t>                      Anasayfa             Katılımcı Pop </a:t>
            </a:r>
            <a:r>
              <a:rPr lang="tr-TR" sz="3600" dirty="0" err="1"/>
              <a:t>up</a:t>
            </a:r>
            <a:r>
              <a:rPr lang="tr-TR" sz="3600" dirty="0"/>
              <a:t> </a:t>
            </a:r>
            <a:endParaRPr lang="en-US" sz="3600" dirty="0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42C33E0-C65A-8F39-DD26-6172EAE7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b="6967"/>
          <a:stretch/>
        </p:blipFill>
        <p:spPr>
          <a:xfrm>
            <a:off x="5060623" y="184862"/>
            <a:ext cx="2683856" cy="5301153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975AAA28-D91C-4EC9-1819-96F080CA7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" b="5776"/>
          <a:stretch/>
        </p:blipFill>
        <p:spPr>
          <a:xfrm>
            <a:off x="1701499" y="184862"/>
            <a:ext cx="2647994" cy="5303022"/>
          </a:xfrm>
          <a:prstGeom prst="rect">
            <a:avLst/>
          </a:prstGeom>
        </p:spPr>
      </p:pic>
      <p:pic>
        <p:nvPicPr>
          <p:cNvPr id="13" name="İçerik Yer Tutucusu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633A1864-CBB8-0AE6-35AB-E5E718F44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b="6302"/>
          <a:stretch/>
        </p:blipFill>
        <p:spPr>
          <a:xfrm>
            <a:off x="8455609" y="184862"/>
            <a:ext cx="2647995" cy="53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814F5276-A5F9-7FB4-8B9F-B3978AC6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96" y="264970"/>
            <a:ext cx="5506587" cy="917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600" b="1" dirty="0"/>
              <a:t>AKTİVİTE OLUŞTURMA</a:t>
            </a:r>
            <a:endParaRPr lang="en-US" sz="3600" b="1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16851C3-B7A6-9254-AB47-A3D17EA0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5482"/>
          <a:stretch/>
        </p:blipFill>
        <p:spPr>
          <a:xfrm>
            <a:off x="922664" y="1328154"/>
            <a:ext cx="2456728" cy="4949816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B9AABF7-069D-1452-7427-3C38633E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6074"/>
          <a:stretch/>
        </p:blipFill>
        <p:spPr>
          <a:xfrm>
            <a:off x="4133224" y="1291221"/>
            <a:ext cx="2456728" cy="49498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5CD7998-3456-3E90-050B-3F5699343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" b="5354"/>
          <a:stretch/>
        </p:blipFill>
        <p:spPr>
          <a:xfrm>
            <a:off x="9078118" y="272649"/>
            <a:ext cx="2292187" cy="4620470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47F0DF2A-C135-3880-D5E5-A1263690DB71}"/>
              </a:ext>
            </a:extLst>
          </p:cNvPr>
          <p:cNvSpPr txBox="1">
            <a:spLocks/>
          </p:cNvSpPr>
          <p:nvPr/>
        </p:nvSpPr>
        <p:spPr>
          <a:xfrm>
            <a:off x="8799884" y="5004482"/>
            <a:ext cx="2903976" cy="1210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400" b="1" dirty="0"/>
              <a:t>AKTİVİTEDEKİ KATILIMCILARI GÖRÜNTÜLEME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132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B14635-9FB8-BB9B-C0A2-9F6FFC12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44" y="5655171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AKTİVİTE DÜZENLEME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7B2C3F1-E4BF-2447-6C7F-45F465191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4148" r="-1131" b="5777"/>
          <a:stretch/>
        </p:blipFill>
        <p:spPr>
          <a:xfrm>
            <a:off x="8502438" y="462947"/>
            <a:ext cx="2527380" cy="4908001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99033413-E5F5-EED0-25BC-2C605B6C1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 b="5248"/>
          <a:stretch/>
        </p:blipFill>
        <p:spPr>
          <a:xfrm>
            <a:off x="4812876" y="462947"/>
            <a:ext cx="2527380" cy="4908001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CBD23D61-EB42-7BB5-9005-01BD69878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" b="6519"/>
          <a:stretch/>
        </p:blipFill>
        <p:spPr>
          <a:xfrm>
            <a:off x="1123314" y="488347"/>
            <a:ext cx="2527380" cy="49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B14635-9FB8-BB9B-C0A2-9F6FFC12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3739131" cy="947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AKTİVİTE SİLME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DB0EEDC-E0D6-59CE-88F1-95BD63073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5332"/>
          <a:stretch/>
        </p:blipFill>
        <p:spPr>
          <a:xfrm>
            <a:off x="4790343" y="796047"/>
            <a:ext cx="2562697" cy="5265906"/>
          </a:xfrm>
          <a:prstGeom prst="rect">
            <a:avLst/>
          </a:prstGeom>
        </p:spPr>
      </p:pic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2950F0F5-806F-823A-F336-E8294D27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" b="6059"/>
          <a:stretch/>
        </p:blipFill>
        <p:spPr>
          <a:xfrm>
            <a:off x="8153400" y="796047"/>
            <a:ext cx="2562697" cy="526590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5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BE4E4DE5-6D56-369F-AC8D-89A9B6BE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6" y="5532717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3600" b="1" dirty="0"/>
              <a:t>ARAMA SAYFASI / </a:t>
            </a:r>
            <a:r>
              <a:rPr lang="en-US" sz="3600" b="1" dirty="0"/>
              <a:t>ARKADAŞ EKLE</a:t>
            </a:r>
            <a:r>
              <a:rPr lang="tr-TR" sz="3600" b="1" dirty="0"/>
              <a:t>ME</a:t>
            </a:r>
            <a:endParaRPr lang="en-US" sz="3600" b="1" dirty="0"/>
          </a:p>
        </p:txBody>
      </p:sp>
      <p:pic>
        <p:nvPicPr>
          <p:cNvPr id="27" name="İçerik Yer Tutucusu 4">
            <a:extLst>
              <a:ext uri="{FF2B5EF4-FFF2-40B4-BE49-F238E27FC236}">
                <a16:creationId xmlns:a16="http://schemas.microsoft.com/office/drawing/2014/main" id="{30A6CEDA-71AF-72A5-4C6F-6A8E46FD2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" b="5597"/>
          <a:stretch/>
        </p:blipFill>
        <p:spPr>
          <a:xfrm>
            <a:off x="965200" y="419596"/>
            <a:ext cx="2514870" cy="5023816"/>
          </a:xfrm>
          <a:prstGeom prst="rect">
            <a:avLst/>
          </a:prstGeom>
        </p:spPr>
      </p:pic>
      <p:pic>
        <p:nvPicPr>
          <p:cNvPr id="29" name="Resim 28" descr="metin içeren bir resim&#10;&#10;Açıklama otomatik olarak oluşturuldu">
            <a:extLst>
              <a:ext uri="{FF2B5EF4-FFF2-40B4-BE49-F238E27FC236}">
                <a16:creationId xmlns:a16="http://schemas.microsoft.com/office/drawing/2014/main" id="{C18CA873-806D-8E1C-A60F-DCBE84BB9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6075"/>
          <a:stretch/>
        </p:blipFill>
        <p:spPr>
          <a:xfrm>
            <a:off x="8518577" y="364060"/>
            <a:ext cx="2539103" cy="5023816"/>
          </a:xfrm>
          <a:prstGeom prst="rect">
            <a:avLst/>
          </a:prstGeom>
        </p:spPr>
      </p:pic>
      <p:pic>
        <p:nvPicPr>
          <p:cNvPr id="30" name="Resim 29" descr="metin içeren bir resim&#10;&#10;Açıklama otomatik olarak oluşturuldu">
            <a:extLst>
              <a:ext uri="{FF2B5EF4-FFF2-40B4-BE49-F238E27FC236}">
                <a16:creationId xmlns:a16="http://schemas.microsoft.com/office/drawing/2014/main" id="{C7BC06C7-16B1-0819-5BED-002061FC1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926"/>
          <a:stretch/>
        </p:blipFill>
        <p:spPr>
          <a:xfrm>
            <a:off x="4854090" y="364060"/>
            <a:ext cx="2509844" cy="50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7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67</Words>
  <Application>Microsoft Office PowerPoint</Application>
  <PresentationFormat>Geniş ekran</PresentationFormat>
  <Paragraphs>14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Teması</vt:lpstr>
      <vt:lpstr>PowerPoint Sunusu</vt:lpstr>
      <vt:lpstr>ActWithy, insanların gündelik işlerini ve etkinliklerini not tutarak düzenli bir yaşama kavuşmalarını, ayrıca arkadaşlarını da bu etkinlik planlarına dahil ederek sosyalleşmelerini sağlayan bir uygulamadır.   </vt:lpstr>
      <vt:lpstr>UYGULAMA ARAYÜZÜ</vt:lpstr>
      <vt:lpstr>GİRİŞ VE KAYIT EKRANLARI</vt:lpstr>
      <vt:lpstr>      Drawer                      Anasayfa             Katılımcı Pop up </vt:lpstr>
      <vt:lpstr>AKTİVİTE OLUŞTURMA</vt:lpstr>
      <vt:lpstr>AKTİVİTE DÜZENLEME</vt:lpstr>
      <vt:lpstr>AKTİVİTE SİLME</vt:lpstr>
      <vt:lpstr>ARAMA SAYFASI / ARKADAŞ EKLEME</vt:lpstr>
      <vt:lpstr>BİLDİRİMLER</vt:lpstr>
      <vt:lpstr>ARKADAŞLIK İSTEĞİ </vt:lpstr>
      <vt:lpstr>ARKADAŞ PROFİLİ GÖRÜNTÜLEME</vt:lpstr>
      <vt:lpstr>PROFİL SAYFASI</vt:lpstr>
      <vt:lpstr>PROFİLİ DÜZENLEME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ActWithy</dc:title>
  <dc:creator>Sirac ÖZGÜLTEKİN</dc:creator>
  <cp:lastModifiedBy>Sirac ÖZGÜLTEKİN</cp:lastModifiedBy>
  <cp:revision>4</cp:revision>
  <dcterms:created xsi:type="dcterms:W3CDTF">2022-08-19T11:54:28Z</dcterms:created>
  <dcterms:modified xsi:type="dcterms:W3CDTF">2022-08-20T09:06:21Z</dcterms:modified>
</cp:coreProperties>
</file>